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5" r:id="rId2"/>
    <p:sldId id="256" r:id="rId3"/>
    <p:sldId id="260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</a:t>
            </a:r>
            <a:r>
              <a:rPr lang="en-US" b="1" u="sng" dirty="0" smtClean="0"/>
              <a:t>ALL </a:t>
            </a:r>
            <a:r>
              <a:rPr lang="en-US" dirty="0" smtClean="0"/>
              <a:t>THE WORK</a:t>
            </a:r>
          </a:p>
          <a:p>
            <a:r>
              <a:rPr lang="en-US" dirty="0" smtClean="0"/>
              <a:t>THIS WILL BE CHECKED ON </a:t>
            </a:r>
            <a:r>
              <a:rPr lang="en-US" dirty="0" smtClean="0"/>
              <a:t>FRI</a:t>
            </a:r>
            <a:r>
              <a:rPr lang="en-US" dirty="0" smtClean="0"/>
              <a:t>DAY </a:t>
            </a:r>
            <a:r>
              <a:rPr lang="en-US" dirty="0" smtClean="0"/>
              <a:t>ALONG WITH </a:t>
            </a:r>
            <a:r>
              <a:rPr lang="en-US" i="1" dirty="0" err="1" smtClean="0"/>
              <a:t>Proposito</a:t>
            </a:r>
            <a:r>
              <a:rPr lang="en-US" i="1" dirty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Tarea</a:t>
            </a:r>
            <a:r>
              <a:rPr lang="en-US" i="1" dirty="0" smtClean="0"/>
              <a:t> # </a:t>
            </a:r>
            <a:r>
              <a:rPr lang="en-US" i="1" dirty="0" smtClean="0"/>
              <a:t>36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0929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enero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1440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37: </a:t>
            </a:r>
            <a:r>
              <a:rPr lang="es-ES_tradnl" altLang="en-US" sz="2800" dirty="0"/>
              <a:t>¿Cómo repasamos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		A. </a:t>
            </a:r>
            <a:r>
              <a:rPr lang="es-ES_tradnl" altLang="en-US" sz="2800" dirty="0"/>
              <a:t>Escribe 4 materiales escolares: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						3.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						4.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		</a:t>
            </a:r>
            <a:r>
              <a:rPr lang="es-ES_tradnl" altLang="en-US" sz="2800" dirty="0">
                <a:solidFill>
                  <a:srgbClr val="FF0000"/>
                </a:solidFill>
              </a:rPr>
              <a:t>B</a:t>
            </a:r>
            <a:r>
              <a:rPr lang="es-ES_tradnl" altLang="en-US" sz="2800" dirty="0"/>
              <a:t>. </a:t>
            </a:r>
            <a:r>
              <a:rPr lang="es-ES_tradnl" altLang="en-US" sz="2800" dirty="0" smtClean="0"/>
              <a:t>Traduce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translate</a:t>
            </a:r>
            <a:r>
              <a:rPr lang="es-ES_tradnl" altLang="en-US" sz="1800" i="1" dirty="0" smtClean="0"/>
              <a:t>)</a:t>
            </a:r>
            <a:r>
              <a:rPr lang="es-ES_tradnl" altLang="en-US" sz="1800" dirty="0" smtClean="0"/>
              <a:t> </a:t>
            </a:r>
            <a:r>
              <a:rPr lang="es-ES_tradnl" altLang="en-US" sz="2800" dirty="0"/>
              <a:t>los verbos al ingles: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Sacar				5. Tomar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Dar				6. Llevar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Levantar			7. Contestar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Prestar	</a:t>
            </a:r>
            <a:r>
              <a:rPr lang="es-ES_tradnl" altLang="en-US" sz="2800" dirty="0" smtClean="0"/>
              <a:t>(atención)</a:t>
            </a:r>
            <a:r>
              <a:rPr lang="es-ES_tradnl" altLang="en-US" sz="2800" dirty="0"/>
              <a:t>		8. </a:t>
            </a:r>
            <a:r>
              <a:rPr lang="es-ES_tradnl" altLang="en-US" sz="2800" dirty="0" smtClean="0"/>
              <a:t>Enseñar</a:t>
            </a:r>
            <a:endParaRPr lang="es-ES_tradnl" altLang="en-US" sz="2400" dirty="0"/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2400" dirty="0"/>
              <a:t>	</a:t>
            </a:r>
            <a:r>
              <a:rPr lang="es-ES_tradnl" altLang="en-US" sz="2800" b="1" u="sng" dirty="0" smtClean="0">
                <a:solidFill>
                  <a:srgbClr val="FF0000"/>
                </a:solidFill>
              </a:rPr>
              <a:t>C. </a:t>
            </a:r>
            <a:r>
              <a:rPr lang="es-ES_tradnl" altLang="en-US" sz="2800" b="1" u="sng" dirty="0" smtClean="0"/>
              <a:t>Conjuga </a:t>
            </a:r>
            <a:r>
              <a:rPr lang="es-ES_tradnl" altLang="en-US" sz="1800" i="1" u="sng" dirty="0" smtClean="0"/>
              <a:t>(</a:t>
            </a:r>
            <a:r>
              <a:rPr lang="es-ES_tradnl" altLang="en-US" sz="1800" i="1" u="sng" dirty="0" err="1" smtClean="0"/>
              <a:t>conjugate</a:t>
            </a:r>
            <a:r>
              <a:rPr lang="es-ES_tradnl" altLang="en-US" sz="1800" i="1" u="sng" dirty="0" smtClean="0"/>
              <a:t>)</a:t>
            </a:r>
            <a:r>
              <a:rPr lang="es-ES_tradnl" altLang="en-US" sz="1800" b="1" u="sng" dirty="0" smtClean="0"/>
              <a:t> </a:t>
            </a:r>
            <a:r>
              <a:rPr lang="es-ES_tradnl" altLang="en-US" sz="2800" b="1" u="sng" dirty="0" smtClean="0"/>
              <a:t>los 8 verbos del Ejercicio B.</a:t>
            </a:r>
            <a:endParaRPr lang="es-ES_tradnl" altLang="en-US" sz="2800" b="1" u="sng" dirty="0" smtClean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46582" y="6591300"/>
            <a:ext cx="620218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6172200"/>
            <a:ext cx="762000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2400" y="6553200"/>
            <a:ext cx="533400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763000" cy="5791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 en oraciones completas: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lengua estudias en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Estas en la escuela o en la casa?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¿Hablas con tus amigos en tu móvil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¿Adónde vas después de las clases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levantan los alumnos cuando tienen una pregunta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¿Usas mucho tu computadora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¿Llevan ustedes uniforme a la escuela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pagas en una tienda?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37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68680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100" dirty="0" smtClean="0">
                <a:solidFill>
                  <a:srgbClr val="FF0000"/>
                </a:solidFill>
              </a:rPr>
              <a:t>II- </a:t>
            </a:r>
            <a:r>
              <a:rPr lang="es-ES_tradnl" altLang="en-US" sz="3100" dirty="0" smtClean="0"/>
              <a:t>COPIA  </a:t>
            </a:r>
            <a:r>
              <a:rPr lang="es-ES_tradnl" altLang="en-US" sz="3100" dirty="0"/>
              <a:t>y responde: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/>
              <a:t>¿Usas mucho tu computadora?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Llevan ustedes uniforme a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pagas en una tienda?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04800" y="464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Completa la hoja distribuida</a:t>
            </a: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178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802</vt:lpstr>
      <vt:lpstr>Me llamo _________ Clase 802 La fecha es el 2 de enero del 2014</vt:lpstr>
      <vt:lpstr>Practica</vt:lpstr>
      <vt:lpstr>Tarea # 37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21</cp:revision>
  <dcterms:created xsi:type="dcterms:W3CDTF">2011-01-04T17:42:17Z</dcterms:created>
  <dcterms:modified xsi:type="dcterms:W3CDTF">2014-01-02T00:01:24Z</dcterms:modified>
</cp:coreProperties>
</file>